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0" r:id="rId2"/>
    <p:sldId id="399" r:id="rId3"/>
    <p:sldId id="321" r:id="rId4"/>
    <p:sldId id="402" r:id="rId5"/>
    <p:sldId id="394" r:id="rId6"/>
    <p:sldId id="412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04" r:id="rId15"/>
    <p:sldId id="405" r:id="rId16"/>
    <p:sldId id="406" r:id="rId17"/>
    <p:sldId id="407" r:id="rId18"/>
    <p:sldId id="408" r:id="rId19"/>
    <p:sldId id="40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70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0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6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1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6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7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5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3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9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9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15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0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95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2-dim vs 3-dim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Normal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847118-7890-554D-A715-4B07B73A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" y="1923800"/>
            <a:ext cx="6032665" cy="45244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63AA63-B819-9A40-8B14-E5A7F642A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99" y="1923800"/>
            <a:ext cx="6032665" cy="45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2-dim vs 3-dim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Gamma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C015D-0B83-3643-A287-D7AFD1C7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" y="1944221"/>
            <a:ext cx="5814954" cy="43612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1CA55C-BF29-3C41-AB46-2AC919E2C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9" y="1848210"/>
            <a:ext cx="5942969" cy="44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2-dim vs 3-dim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Normal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7B3F69-ED3F-C04F-848F-3D1243A1F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" y="1972719"/>
            <a:ext cx="6161685" cy="46212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EA3D7D-6D5A-7F4C-AFED-6784594D0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2912"/>
            <a:ext cx="6065190" cy="45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2296324"/>
            <a:ext cx="10191580" cy="2870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확실히 </a:t>
            </a:r>
            <a:r>
              <a:rPr lang="en-US" altLang="ko-KR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fmlogcondens</a:t>
            </a:r>
            <a:r>
              <a:rPr lang="ko-KR" altLang="en-US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사용했을 때 시간이 단축됨을 확인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Iteration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한 번 돌린 결과이기 때문에 정확한 비교를 위해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늘려서 실험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</a:t>
            </a:r>
            <a:r>
              <a:rPr lang="en-US" altLang="ko-KR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fmlogcondens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library</a:t>
            </a:r>
            <a:r>
              <a:rPr lang="ko-KR" altLang="en-US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가져다 쓰는게 아니고 직접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source code</a:t>
            </a:r>
            <a:r>
              <a:rPr lang="ko-KR" altLang="en-US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merge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package</a:t>
            </a:r>
            <a:r>
              <a:rPr lang="ko-KR" altLang="en-US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만들었기 때문에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source code 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 가능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27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EFD6C8-DB64-5848-8771-B2A66AA671E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time1&lt;-system.time(Res.1&lt;-SimMultNormal(M = M, n = N, p0 = 0.95))[3]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3A65F6-B2D8-1343-BE96-2D9CD85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419350"/>
            <a:ext cx="7480300" cy="201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01A2F8-3C00-5140-B1F1-4D7C54347F93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Local 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BC3B07-52CE-A047-B762-48431B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778000"/>
            <a:ext cx="8051800" cy="33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40C3F-4F67-1F4D-82E3-C954C9FA6159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5698E8-6D99-744A-A660-B01D205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844800"/>
            <a:ext cx="68707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A7F2D4-48CD-4C4C-996F-14787D109A95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3.6.3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86386-00C8-684D-AC2D-EA0DD318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62" y="1532409"/>
            <a:ext cx="72644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72351-F69D-294C-8586-E0BC0A662DEF}"/>
              </a:ext>
            </a:extLst>
          </p:cNvPr>
          <p:cNvSpPr txBox="1"/>
          <p:nvPr/>
        </p:nvSpPr>
        <p:spPr>
          <a:xfrm>
            <a:off x="1540171" y="1000165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4.0.3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3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7B0DEB-46F6-8044-ACB3-EBF0261C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2236736"/>
            <a:ext cx="7847738" cy="188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90331-8BCD-7943-8BD9-02E5D3E409BE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 package from source code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install.packages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("fmlogcondens_1.0.2.tar.gz", repos = NULL, type="source")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5194440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931359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BF48E6-BEF5-6F49-A462-CD4C7BC7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16" y="1692876"/>
            <a:ext cx="7725026" cy="45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…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9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F9B35-69FD-8745-9D05-54B93DBEAF30}"/>
              </a:ext>
            </a:extLst>
          </p:cNvPr>
          <p:cNvSpPr txBox="1"/>
          <p:nvPr/>
        </p:nvSpPr>
        <p:spPr>
          <a:xfrm>
            <a:off x="1163288" y="1975045"/>
            <a:ext cx="10191580" cy="2075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Bugfixing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of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: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endParaRPr lang="en-US" altLang="ko-KR" sz="24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gfortran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11.3 -&gt; 10.13. 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12롯데마트드림Medium"/>
                <a:ea typeface="-윤고딕340" panose="02030504000101010101" pitchFamily="18" charset="-127"/>
              </a:rPr>
              <a:t>=&gt; It works!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FF0000"/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0338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945120" y="2951946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performance (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) 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vs </a:t>
            </a: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2-dim / Normal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03E61B-8F19-1741-B3DB-DEA1AC6AE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05" y="1961828"/>
            <a:ext cx="5989519" cy="44921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12B9C6-B59D-0143-AACD-16A889DE1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961828"/>
            <a:ext cx="5893904" cy="44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vs </a:t>
            </a: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2-dim / Gamma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3C4939-09B9-694D-976F-44E23D2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" y="1742986"/>
            <a:ext cx="6019800" cy="45148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8F3340-0AAF-B246-914A-93020BBAD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60" y="1780921"/>
            <a:ext cx="5918640" cy="44389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49919C-46FF-1046-8A18-0078918F98FE}"/>
              </a:ext>
            </a:extLst>
          </p:cNvPr>
          <p:cNvSpPr txBox="1"/>
          <p:nvPr/>
        </p:nvSpPr>
        <p:spPr>
          <a:xfrm>
            <a:off x="1177570" y="6136574"/>
            <a:ext cx="10191580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Iteration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한 번만 돌린 결과라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(M=1)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결과가 튀게 나올 가능성 있음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늘려서 실험한 뒤 평균값으로 비교하는 게 더 정확할 것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vs </a:t>
            </a: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3-dim / Normal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9919C-46FF-1046-8A18-0078918F98FE}"/>
              </a:ext>
            </a:extLst>
          </p:cNvPr>
          <p:cNvSpPr txBox="1"/>
          <p:nvPr/>
        </p:nvSpPr>
        <p:spPr>
          <a:xfrm>
            <a:off x="1177570" y="6136574"/>
            <a:ext cx="10191580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Iteration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한 번만 돌린 결과라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(M=1)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결과가 튀게 나올 가능성 있음</a:t>
            </a:r>
            <a:endParaRPr lang="en-US" altLang="ko-KR" sz="14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늘려서 실험한 뒤 평균값으로 비교하는 게 더 정확할 것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38E5FB-1569-E940-8797-3834A19EB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53" y="1731176"/>
            <a:ext cx="5747593" cy="43106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8BE158-39E4-6A46-9C7F-97D973408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0" y="1782940"/>
            <a:ext cx="5609553" cy="42071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C4E782-5510-F84C-8186-FE2AF9A6F1C8}"/>
              </a:ext>
            </a:extLst>
          </p:cNvPr>
          <p:cNvSpPr/>
          <p:nvPr/>
        </p:nvSpPr>
        <p:spPr>
          <a:xfrm>
            <a:off x="6579704" y="2405270"/>
            <a:ext cx="2653748" cy="3279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7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vs </a:t>
            </a: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3-dim / Gamma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839E1B-D2FC-6942-BE9C-23BE64C35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8229"/>
            <a:ext cx="5907108" cy="4430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2FE2BA-DFCE-784D-8EB5-D02FD7744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3" y="1886991"/>
            <a:ext cx="6019800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472</Words>
  <Application>Microsoft Macintosh PowerPoint</Application>
  <PresentationFormat>와이드스크린</PresentationFormat>
  <Paragraphs>105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-윤고딕330</vt:lpstr>
      <vt:lpstr>-윤고딕340</vt:lpstr>
      <vt:lpstr>-윤고딕350</vt:lpstr>
      <vt:lpstr>12롯데마트드림Medium</vt:lpstr>
      <vt:lpstr>나눔고딕 ExtraBold</vt:lpstr>
      <vt:lpstr>Apple SD Gothic 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17</cp:revision>
  <dcterms:created xsi:type="dcterms:W3CDTF">2021-07-29T23:17:26Z</dcterms:created>
  <dcterms:modified xsi:type="dcterms:W3CDTF">2021-09-17T00:48:25Z</dcterms:modified>
</cp:coreProperties>
</file>